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335" r:id="rId3"/>
    <p:sldId id="291" r:id="rId4"/>
    <p:sldId id="337" r:id="rId5"/>
    <p:sldId id="343" r:id="rId6"/>
    <p:sldId id="338" r:id="rId7"/>
    <p:sldId id="339" r:id="rId8"/>
    <p:sldId id="349" r:id="rId9"/>
    <p:sldId id="292" r:id="rId10"/>
    <p:sldId id="309" r:id="rId11"/>
    <p:sldId id="342" r:id="rId12"/>
    <p:sldId id="313" r:id="rId13"/>
    <p:sldId id="347" r:id="rId14"/>
    <p:sldId id="350" r:id="rId15"/>
    <p:sldId id="351" r:id="rId16"/>
    <p:sldId id="352" r:id="rId17"/>
    <p:sldId id="353" r:id="rId18"/>
    <p:sldId id="355" r:id="rId19"/>
    <p:sldId id="356" r:id="rId20"/>
    <p:sldId id="357" r:id="rId21"/>
    <p:sldId id="358" r:id="rId22"/>
    <p:sldId id="359" r:id="rId23"/>
    <p:sldId id="344" r:id="rId24"/>
    <p:sldId id="34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4607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EAD0-EACC-4D57-8E94-32469798E91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5987-EC67-49F4-AACF-A225FB5DB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9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6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3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B6F0-FF2D-4F78-9FBD-915F4664FDC1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50" dirty="0" smtClean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5000"/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Courier New" pitchFamily="49" charset="0"/>
        <a:buChar char="o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64704"/>
            <a:ext cx="8329642" cy="47092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познавательного интереса</a:t>
            </a:r>
          </a:p>
          <a:p>
            <a:pPr>
              <a:buNone/>
            </a:pPr>
            <a:r>
              <a:rPr lang="ru-RU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дошкольников в процессе   </a:t>
            </a:r>
          </a:p>
          <a:p>
            <a:pPr>
              <a:buNone/>
            </a:pPr>
            <a:r>
              <a:rPr lang="ru-RU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опытно - экспериментальной  </a:t>
            </a:r>
            <a:endParaRPr lang="en-US" sz="39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деятельности»</a:t>
            </a:r>
            <a:endParaRPr lang="ru-RU" sz="39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822898" cy="33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20688"/>
            <a:ext cx="4502304" cy="4955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Требования  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безопасность для жизни и здоровья детей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достаточность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соответствие возрасту и задачам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:\Новая папка\Копия -13-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4027" y="376471"/>
            <a:ext cx="8501063" cy="5715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3" y="1052736"/>
            <a:ext cx="8315537" cy="50614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постановка проблемы, которую необходимо разрешить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целеполагание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выдвижение гипотез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проверка гипотез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анализ полученного результата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 вывод</a:t>
            </a:r>
          </a:p>
        </p:txBody>
      </p:sp>
      <p:pic>
        <p:nvPicPr>
          <p:cNvPr id="4" name="Рисунок 3" descr="K:\Documents and Settings\Admin\Мои документы\Downloads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79"/>
            <a:ext cx="8424936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Игры- эксперименты с песком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04075">
            <a:off x="665641" y="4838007"/>
            <a:ext cx="1329805" cy="1505439"/>
          </a:xfrm>
          <a:prstGeom prst="rect">
            <a:avLst/>
          </a:prstGeom>
        </p:spPr>
      </p:pic>
      <p:pic>
        <p:nvPicPr>
          <p:cNvPr id="3074" name="Picture 2" descr="G:\DCIM\100PHOTO\SAM_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0PHOTO\SAM_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98122"/>
            <a:ext cx="3395869" cy="25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CIM\100PHOTO\SAM_2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24" y="3849226"/>
            <a:ext cx="3088104" cy="23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DCIM\100PHOTO\SAM_2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78" y="3709668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ситуаций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4934"/>
            <a:ext cx="1378131" cy="1437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869160"/>
            <a:ext cx="1316850" cy="1244768"/>
          </a:xfrm>
          <a:prstGeom prst="rect">
            <a:avLst/>
          </a:prstGeom>
        </p:spPr>
      </p:pic>
      <p:pic>
        <p:nvPicPr>
          <p:cNvPr id="9" name="Рисунок 8" descr="C:\Users\SadXoxLovo\Desktop\ФОТО Конкурс ЛИМОН\SAM_18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3" y="1340768"/>
            <a:ext cx="3381375" cy="253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SadXoxLovo\Desktop\ФОТО Конкурс ЛИМОН\SAM_19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87" y="1340768"/>
            <a:ext cx="3477800" cy="253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SadXoxLovo\Desktop\ФОТО Конкурс ЛИМОН\SAM_18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35" y="4077072"/>
            <a:ext cx="3399790" cy="255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2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ТО Тюмень конкурс\SAM_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28800"/>
            <a:ext cx="5778500" cy="470693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2656"/>
            <a:ext cx="8229600" cy="1084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800" b="1" kern="1200" cap="none" spc="50" dirty="0" smtClean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 на муниципальном уровне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областного конкурса «Питание и здоровье» г. Тюмень 2015 г.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«Лимон»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ЛИМОН\SAM_18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143647" cy="225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adXoxLovo\Desktop\ФОТО Конкурс ЛИМОН\SAM_17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19181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adXoxLovo\Desktop\ФОТО Конкурс ЛИМОН\SAM_19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158490" cy="236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adXoxLovo\Desktop\ФОТО Конкурс ЛИМОН\SAM_19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5911"/>
            <a:ext cx="3260302" cy="236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3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– чудная пора»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112"/>
          <a:stretch>
            <a:fillRect/>
          </a:stretch>
        </p:blipFill>
        <p:spPr bwMode="auto">
          <a:xfrm>
            <a:off x="119497" y="2132856"/>
            <a:ext cx="3121066" cy="21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34" y="1470327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13" y="3937573"/>
            <a:ext cx="3168352" cy="248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54" y="2996952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DCIM\100PHOTO\SAM_1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2" y="2453568"/>
            <a:ext cx="2211710" cy="294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4841">
            <a:off x="37343" y="53946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Защитника Отечества»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G:\DCIM\100PHOTO\SAM_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050">
            <a:off x="5295884" y="1133921"/>
            <a:ext cx="3299507" cy="24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, видео Дс\23 февраля\SAM_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23" y="3928042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 саду ли в огороде»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Фото, видео Дс\ФОТО Огород на окне\SAM_0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, видео Дс\ФОТО Огород на окне\SAM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83795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, видео Дс\ФОТО Огород на окне\SAM_0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37" y="4139698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, видео Дс\ФОТО Огород на окне\SAM_0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1686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«Берегись автомобиля»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фотографии Т.И\IMG_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011827" cy="22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, видео Дс\ФОТО ПДД\IMG_0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, видео Дс\ФОТО ПДД\IMG_0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0" y="4105002"/>
            <a:ext cx="3174099" cy="23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5461216"/>
          </a:xfrm>
        </p:spPr>
        <p:txBody>
          <a:bodyPr>
            <a:normAutofit/>
          </a:bodyPr>
          <a:lstStyle/>
          <a:p>
            <a:pPr indent="39687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C00000"/>
                </a:solidFill>
                <a:latin typeface="+mn-lt"/>
              </a:rPr>
              <a:t>"Расскажи - и я забуду,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i="1" dirty="0">
                <a:solidFill>
                  <a:srgbClr val="C00000"/>
                </a:solidFill>
                <a:latin typeface="+mn-lt"/>
              </a:rPr>
              <a:t>покажи – и я запомню,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i="1" dirty="0">
                <a:solidFill>
                  <a:srgbClr val="C00000"/>
                </a:solidFill>
                <a:latin typeface="+mn-lt"/>
              </a:rPr>
              <a:t>дай попробовать - и я </a:t>
            </a:r>
            <a:r>
              <a:rPr lang="ru-RU" sz="3200" i="1" dirty="0" smtClean="0">
                <a:solidFill>
                  <a:srgbClr val="C00000"/>
                </a:solidFill>
                <a:latin typeface="+mn-lt"/>
              </a:rPr>
              <a:t>пойму"</a:t>
            </a:r>
            <a:br>
              <a:rPr lang="ru-RU" sz="3200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+mn-lt"/>
              </a:rPr>
              <a:t>Китайская </a:t>
            </a:r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пословица</a:t>
            </a:r>
            <a:r>
              <a:rPr lang="ru-RU" sz="2800" i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+mn-lt"/>
              </a:rPr>
            </a:br>
            <a:endParaRPr lang="ru-RU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0" name="AutoShape 2" descr="https://mail.yandex.ru/message_part/1.jpg?_uid=1130000012136730&amp;name=1.jpg&amp;hid=1.18&amp;ids=2090000009042852485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K:\Documents and Settings\Admin\Мои документы\Downloads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5387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 день»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Фото, видео Дс\Праздник мам 2014\IMG_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, видео Дс\Праздник мам 2014\IMG_1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3189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, видео Дс\Праздник мам 2014\IMG_0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0841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фейерверк»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Фото, видео Дс\ФОТО Ёлка главы\SAM_1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78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Айболит\Рабочий стол\Новый год 2014 младшая\SAM_00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92066"/>
            <a:ext cx="3246512" cy="2434884"/>
          </a:xfrm>
          <a:prstGeom prst="rect">
            <a:avLst/>
          </a:prstGeom>
          <a:noFill/>
        </p:spPr>
      </p:pic>
      <p:pic>
        <p:nvPicPr>
          <p:cNvPr id="8195" name="Picture 3" descr="C:\Users\User\AppData\Local\Temp\Rar$DI02.133\IMG_0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0811"/>
            <a:ext cx="3635896" cy="24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«Здравствуй лето»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:\ФОТО детсад\Конкурс лето садик с фото\конкурс лето\SAM_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3" y="1488193"/>
            <a:ext cx="2911166" cy="18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ФОТО детсад\Конкурс лето садик с фото\конкурс лето\SAM_2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708907" cy="20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ФОТО детсад\Конкурс лето садик с фото\конкурс лето\SAM_2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45789"/>
            <a:ext cx="3044944" cy="22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Конкурс лето садик\конкурс лето\SAM_21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87" y="3662522"/>
            <a:ext cx="2500684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5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2918"/>
            <a:ext cx="8589640" cy="56664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Результат деятельности по данному направлению -  эффективен.</a:t>
            </a:r>
          </a:p>
          <a:p>
            <a:pPr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кспериментальная деятельность»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направляет свою работу в сторону усвоения детьми необходимых навыков.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поисково-исследовательской деятельности дошкольник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получает возможность удовлетворить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любознательность, упорядочить свои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представления о 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ОСПИТАТЕЛЬ ГОДА 2016\Евдокимова Н.В\Е.Н.В\картин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28932"/>
            <a:ext cx="2819392" cy="288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0" y="1340768"/>
            <a:ext cx="3562786" cy="427701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                                    </a:t>
            </a:r>
          </a:p>
          <a:p>
            <a:pPr indent="0" algn="ctr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</a:t>
            </a:r>
            <a:r>
              <a:rPr lang="ru-RU" sz="4400" dirty="0" smtClean="0">
                <a:solidFill>
                  <a:srgbClr val="000099"/>
                </a:solidFill>
              </a:rPr>
              <a:t>«</a:t>
            </a:r>
            <a:r>
              <a:rPr lang="ru-RU" sz="4400" dirty="0">
                <a:solidFill>
                  <a:srgbClr val="000099"/>
                </a:solidFill>
              </a:rPr>
              <a:t>Познание начинается </a:t>
            </a:r>
          </a:p>
          <a:p>
            <a:pPr indent="0" algn="ctr">
              <a:buNone/>
            </a:pPr>
            <a:r>
              <a:rPr lang="ru-RU" sz="4400" dirty="0" smtClean="0">
                <a:solidFill>
                  <a:srgbClr val="000099"/>
                </a:solidFill>
              </a:rPr>
              <a:t>                        с удивления»</a:t>
            </a:r>
          </a:p>
          <a:p>
            <a:pPr indent="0" algn="ctr">
              <a:buNone/>
            </a:pPr>
            <a:endParaRPr lang="ru-RU" sz="4400" dirty="0">
              <a:solidFill>
                <a:srgbClr val="000099"/>
              </a:solidFill>
            </a:endParaRPr>
          </a:p>
          <a:p>
            <a:pPr indent="0" algn="ctr">
              <a:buNone/>
            </a:pPr>
            <a:r>
              <a:rPr lang="ru-RU" sz="4400" dirty="0" smtClean="0">
                <a:solidFill>
                  <a:srgbClr val="000099"/>
                </a:solidFill>
              </a:rPr>
              <a:t>                                                   Аристотель</a:t>
            </a:r>
            <a:endParaRPr lang="ru-RU" sz="44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4400" dirty="0" smtClean="0"/>
              <a:t>            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Желаем  вам  удачи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620688"/>
            <a:ext cx="8496944" cy="51845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«Почемучка»</a:t>
            </a:r>
          </a:p>
          <a:p>
            <a:pPr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повседневной жизни ребёнок сталкивается с новыми, незнакомыми ему предметами и явлениями живой и неживой природы, и у него возникает желание узнать что то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новое.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Айболит\Рабочий стол\ФОТО пиание и здоровье\SAM_0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30356" cy="38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714356"/>
            <a:ext cx="8286808" cy="3000396"/>
          </a:xfrm>
        </p:spPr>
        <p:txBody>
          <a:bodyPr>
            <a:normAutofit/>
          </a:bodyPr>
          <a:lstStyle/>
          <a:p>
            <a:pPr marL="0" lvl="1" indent="900113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900113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современном обществе востребована творческая личность, способная к активному познанию окружающего, проявлению самостоятельности, исследовательской активности. </a:t>
            </a:r>
          </a:p>
          <a:p>
            <a:pPr marL="4763" lvl="1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46529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целью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опытно-экспериментальной деятельности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дошкольников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развитие свободной творческой личности ребенка.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74638"/>
            <a:ext cx="7715304" cy="511156"/>
          </a:xfrm>
        </p:spPr>
        <p:txBody>
          <a:bodyPr>
            <a:noAutofit/>
          </a:bodyPr>
          <a:lstStyle/>
          <a:p>
            <a:r>
              <a:rPr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:\Documents and Settings\Admin\Мои документы\Downloads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62" y="4248156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опытно-экспериментальной деятельности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28736"/>
            <a:ext cx="8229600" cy="35719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дошкольников к окружающей среде, удовлетворяя детскую любознательность;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развивать познавательные способности детей;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процессы;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сохранять и оберегать природный мир, следовать доступным экологическим правилам поведения;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соблюдать технику безопасности в ходе проведения опытов и экспериментов.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K:\Documents and Settings\Admin\Мои документы\Downloads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924" y="4248156"/>
            <a:ext cx="3643338" cy="229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2736304" cy="5328592"/>
          </a:xfrm>
        </p:spPr>
        <p:txBody>
          <a:bodyPr>
            <a:normAutofit lnSpcReduction="10000"/>
          </a:bodyPr>
          <a:lstStyle/>
          <a:p>
            <a:pPr marL="0" indent="354013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учётом       принципов</a:t>
            </a:r>
          </a:p>
          <a:p>
            <a:pPr marL="0" indent="354013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обучения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научности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истематичности и последовательности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индивидуально-личностной ориентации воспитания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обучения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DCIM\100PHOTO\SAM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547712" cy="34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лаборатория "Почемучка"     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 – лаборатории для качественной и продуктивной работы  обеспечивает возможность проведения опытов, наблюдений, экспериментов.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0PHOTO\SAM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083"/>
            <a:ext cx="3081726" cy="23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0PHOTO\SAM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8860"/>
            <a:ext cx="2864618" cy="37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опытно – экспериментальной деятельности детей дошкольного возраста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Опытно-экспериментальная работа </a:t>
            </a:r>
            <a:r>
              <a:rPr lang="ru-RU" sz="2400" b="1" dirty="0">
                <a:solidFill>
                  <a:schemeClr val="tx1"/>
                </a:solidFill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</a:rPr>
              <a:t> блоках педагогического процесса 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*  непосредственно организованная деятельность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 познавательному развитию с включением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опытов по заданной теме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* совместная </a:t>
            </a:r>
            <a:r>
              <a:rPr lang="ru-RU" sz="2000" dirty="0">
                <a:solidFill>
                  <a:schemeClr val="tx1"/>
                </a:solidFill>
              </a:rPr>
              <a:t>деятельность </a:t>
            </a:r>
            <a:r>
              <a:rPr lang="ru-RU" sz="2000" dirty="0" smtClean="0">
                <a:solidFill>
                  <a:schemeClr val="tx1"/>
                </a:solidFill>
              </a:rPr>
              <a:t>педагога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 </a:t>
            </a:r>
            <a:r>
              <a:rPr lang="ru-RU" sz="2000" dirty="0" smtClean="0">
                <a:solidFill>
                  <a:schemeClr val="tx1"/>
                </a:solidFill>
              </a:rPr>
              <a:t>детьми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* свободная самостоятельная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деятельность детей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068960"/>
            <a:ext cx="172531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29058" y="1000108"/>
            <a:ext cx="5000660" cy="535785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приборы-помощники: лупы, весы, песочные часы, компас, магниты;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разнообразные сосуды из различных материалов (пластмасса, стекло, металл, керамика);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природный материал: камешки, глина, песок, ракушки, шишки, перья, мох, листья и др.;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утилизированный материал: проволока, кусочки кожи, меха, ткани, пластмассы, пробки и др.;</a:t>
            </a:r>
          </a:p>
          <a:p>
            <a:pPr algn="just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разные виды бумаги;</a:t>
            </a:r>
          </a:p>
          <a:p>
            <a:pPr algn="just"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красители: пищевые и непищевые (гуашь, акварельные краски и др.);</a:t>
            </a:r>
          </a:p>
          <a:p>
            <a:pPr algn="just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материалы: зеркала, воздушные шары, масло, мука, соль, сахар,  сито, мерные ложки и др.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:\Новая папка\nabor_opytov_himiya_i_drugie_nauki__150_eksperimentov_00068395_2_zo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5679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:\Новая папка\gr_283699_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928802"/>
            <a:ext cx="15192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:\Новая папка\Primary-Science-Lab-Set-Content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14752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501062" cy="1071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 уголка экспериментирования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1748</TotalTime>
  <Words>412</Words>
  <Application>Microsoft Office PowerPoint</Application>
  <PresentationFormat>Экран (4:3)</PresentationFormat>
  <Paragraphs>125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Gulim</vt:lpstr>
      <vt:lpstr>Arabic Typesetting</vt:lpstr>
      <vt:lpstr>Arial</vt:lpstr>
      <vt:lpstr>Calibri</vt:lpstr>
      <vt:lpstr>Courier New</vt:lpstr>
      <vt:lpstr>Times New Roman</vt:lpstr>
      <vt:lpstr>Wingdings</vt:lpstr>
      <vt:lpstr>Тема21</vt:lpstr>
      <vt:lpstr>     </vt:lpstr>
      <vt:lpstr>    "Расскажи - и я забуду,  покажи – и я запомню,  дай попробовать - и я пойму"   Китайская пословица </vt:lpstr>
      <vt:lpstr>Презентация PowerPoint</vt:lpstr>
      <vt:lpstr>Актуальность</vt:lpstr>
      <vt:lpstr>Задачи опытно-экспериментальной деятельности</vt:lpstr>
      <vt:lpstr>Принципы </vt:lpstr>
      <vt:lpstr>Детская лаборатория "Почемучка"      </vt:lpstr>
      <vt:lpstr>Формы работы опытно – экспериментальной деятельности детей дошкольного возраста </vt:lpstr>
      <vt:lpstr> Оборудование  уголка экспериментирования   </vt:lpstr>
      <vt:lpstr>Презентация PowerPoint</vt:lpstr>
      <vt:lpstr>Структура детского экспериментирования</vt:lpstr>
      <vt:lpstr>Презентация PowerPoint</vt:lpstr>
      <vt:lpstr>Презентация PowerPoint</vt:lpstr>
      <vt:lpstr>Презентация PowerPoint</vt:lpstr>
      <vt:lpstr>Проект «Лимон»</vt:lpstr>
      <vt:lpstr>Проект  «Осень – чудная пора»</vt:lpstr>
      <vt:lpstr>Проект  «День Защитника Отечества»</vt:lpstr>
      <vt:lpstr>Проект  «Во саду ли в огороде»</vt:lpstr>
      <vt:lpstr>Проект  «Берегись автомобиля»</vt:lpstr>
      <vt:lpstr>Проект  «Мамин день»</vt:lpstr>
      <vt:lpstr>Проект  «Новогодний фейерверк»</vt:lpstr>
      <vt:lpstr>Проект «Здравствуй лето»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«Проектный метод в деятельности дошкольников».</dc:title>
  <dc:creator>User</dc:creator>
  <cp:lastModifiedBy>SadXoxLovo</cp:lastModifiedBy>
  <cp:revision>195</cp:revision>
  <dcterms:modified xsi:type="dcterms:W3CDTF">2016-11-28T16:15:16Z</dcterms:modified>
</cp:coreProperties>
</file>